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AE30"/>
    <a:srgbClr val="333F48"/>
    <a:srgbClr val="462006"/>
    <a:srgbClr val="D3CDBD"/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51" autoAdjust="0"/>
  </p:normalViewPr>
  <p:slideViewPr>
    <p:cSldViewPr snapToGrid="0">
      <p:cViewPr varScale="1">
        <p:scale>
          <a:sx n="99" d="100"/>
          <a:sy n="99" d="100"/>
        </p:scale>
        <p:origin x="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889" y="689441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US" dirty="0"/>
              <a:t>Hot house</a:t>
            </a:r>
            <a:endParaRPr lang="en-GB" dirty="0"/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43752" y="863125"/>
            <a:ext cx="9007138" cy="2932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eco-house </a:t>
            </a:r>
            <a:r>
              <a:rPr lang="en-US" dirty="0" smtClean="0"/>
              <a:t>is kept warm with just one heater.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The heater is turned on and the house has </a:t>
            </a:r>
            <a:r>
              <a:rPr lang="en-US" b="1" dirty="0" smtClean="0"/>
              <a:t>a steady temperature </a:t>
            </a:r>
            <a:r>
              <a:rPr lang="en-US" dirty="0" smtClean="0"/>
              <a:t>of 21</a:t>
            </a:r>
            <a:r>
              <a:rPr lang="en-US" baseline="30000" dirty="0" smtClean="0"/>
              <a:t>o</a:t>
            </a:r>
            <a:r>
              <a:rPr lang="en-US" dirty="0" smtClean="0"/>
              <a:t>C.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072336" y="2329373"/>
            <a:ext cx="5149969" cy="2622189"/>
            <a:chOff x="2072336" y="2329373"/>
            <a:chExt cx="5149969" cy="2622189"/>
          </a:xfrm>
        </p:grpSpPr>
        <p:sp>
          <p:nvSpPr>
            <p:cNvPr id="2" name="Trapezoid 1"/>
            <p:cNvSpPr/>
            <p:nvPr/>
          </p:nvSpPr>
          <p:spPr>
            <a:xfrm>
              <a:off x="2072336" y="2329373"/>
              <a:ext cx="5149969" cy="828136"/>
            </a:xfrm>
            <a:prstGeom prst="trapezoid">
              <a:avLst>
                <a:gd name="adj" fmla="val 95833"/>
              </a:avLst>
            </a:prstGeom>
            <a:solidFill>
              <a:schemeClr val="accent2">
                <a:lumMod val="50000"/>
              </a:schemeClr>
            </a:solidFill>
            <a:ln>
              <a:solidFill>
                <a:srgbClr val="46200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Parallelogram 2"/>
            <p:cNvSpPr/>
            <p:nvPr/>
          </p:nvSpPr>
          <p:spPr>
            <a:xfrm>
              <a:off x="2889849" y="2389758"/>
              <a:ext cx="414068" cy="707366"/>
            </a:xfrm>
            <a:prstGeom prst="parallelogram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Parallelogram 6"/>
            <p:cNvSpPr/>
            <p:nvPr/>
          </p:nvSpPr>
          <p:spPr>
            <a:xfrm>
              <a:off x="3249283" y="2395750"/>
              <a:ext cx="414068" cy="707366"/>
            </a:xfrm>
            <a:prstGeom prst="parallelogram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Parallelogram 7"/>
            <p:cNvSpPr/>
            <p:nvPr/>
          </p:nvSpPr>
          <p:spPr>
            <a:xfrm>
              <a:off x="3597215" y="2401742"/>
              <a:ext cx="414068" cy="707366"/>
            </a:xfrm>
            <a:prstGeom prst="parallelogram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Parallelogram 8"/>
            <p:cNvSpPr/>
            <p:nvPr/>
          </p:nvSpPr>
          <p:spPr>
            <a:xfrm>
              <a:off x="3948022" y="2401742"/>
              <a:ext cx="414068" cy="707366"/>
            </a:xfrm>
            <a:prstGeom prst="parallelogram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303253" y="3157509"/>
              <a:ext cx="4710022" cy="1794053"/>
            </a:xfrm>
            <a:prstGeom prst="rect">
              <a:avLst/>
            </a:prstGeom>
            <a:solidFill>
              <a:srgbClr val="D3CDBD"/>
            </a:solidFill>
            <a:ln>
              <a:solidFill>
                <a:srgbClr val="333F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 4"/>
            <p:cNvSpPr/>
            <p:nvPr/>
          </p:nvSpPr>
          <p:spPr>
            <a:xfrm>
              <a:off x="5227607" y="4114800"/>
              <a:ext cx="422694" cy="836762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AEAE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926346" y="4045073"/>
              <a:ext cx="810883" cy="474451"/>
            </a:xfrm>
            <a:prstGeom prst="rect">
              <a:avLst/>
            </a:prstGeom>
            <a:solidFill>
              <a:srgbClr val="333F48"/>
            </a:solidFill>
            <a:ln w="25400">
              <a:solidFill>
                <a:srgbClr val="AEAE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786333" y="4045074"/>
              <a:ext cx="1161689" cy="474451"/>
            </a:xfrm>
            <a:prstGeom prst="rect">
              <a:avLst/>
            </a:prstGeom>
            <a:solidFill>
              <a:srgbClr val="333F48"/>
            </a:solidFill>
            <a:ln w="25400">
              <a:solidFill>
                <a:srgbClr val="AEAE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97085" y="4045073"/>
              <a:ext cx="316299" cy="474451"/>
            </a:xfrm>
            <a:prstGeom prst="rect">
              <a:avLst/>
            </a:prstGeom>
            <a:solidFill>
              <a:srgbClr val="333F48"/>
            </a:solidFill>
            <a:ln w="25400">
              <a:solidFill>
                <a:srgbClr val="AEAE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786333" y="3242818"/>
              <a:ext cx="1161689" cy="474451"/>
            </a:xfrm>
            <a:prstGeom prst="rect">
              <a:avLst/>
            </a:prstGeom>
            <a:solidFill>
              <a:srgbClr val="333F48"/>
            </a:solidFill>
            <a:ln w="25400">
              <a:solidFill>
                <a:srgbClr val="AEAE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575540" y="3239461"/>
              <a:ext cx="1161689" cy="474451"/>
            </a:xfrm>
            <a:prstGeom prst="rect">
              <a:avLst/>
            </a:prstGeom>
            <a:solidFill>
              <a:srgbClr val="333F48"/>
            </a:solidFill>
            <a:ln w="25400">
              <a:solidFill>
                <a:srgbClr val="AEAE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698522" y="3242818"/>
              <a:ext cx="529085" cy="474451"/>
            </a:xfrm>
            <a:prstGeom prst="rect">
              <a:avLst/>
            </a:prstGeom>
            <a:solidFill>
              <a:srgbClr val="333F48"/>
            </a:solidFill>
            <a:ln w="25400">
              <a:solidFill>
                <a:srgbClr val="AEAE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Hot house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43751" y="863125"/>
            <a:ext cx="9000249" cy="31319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The heater is turned on and the house has </a:t>
            </a:r>
            <a:r>
              <a:rPr lang="en-US" b="1" dirty="0"/>
              <a:t>a steady temperature </a:t>
            </a:r>
            <a:r>
              <a:rPr lang="en-US" dirty="0"/>
              <a:t>of 21</a:t>
            </a:r>
            <a:r>
              <a:rPr lang="en-US" baseline="30000" dirty="0"/>
              <a:t>o</a:t>
            </a:r>
            <a:r>
              <a:rPr lang="en-US" dirty="0"/>
              <a:t>C.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think</a:t>
            </a:r>
            <a:r>
              <a:rPr kumimoji="0" lang="en-US" sz="17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about each of these statements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07887" y="4027056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307887" y="4686874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307887" y="5346692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45062" y="4114790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4237" y="4114790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heater transfers energy into the house by heating.</a:t>
            </a:r>
            <a:endParaRPr lang="en-GB" sz="16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45061" y="4772208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4237" y="4769879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house transfers energy out through its walls and roof by heating.</a:t>
            </a:r>
            <a:endParaRPr lang="en-GB" sz="16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03816" y="5432026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22992" y="5429697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house transfers </a:t>
            </a:r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energy </a:t>
            </a:r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by heating </a:t>
            </a:r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 the </a:t>
            </a:r>
            <a:r>
              <a:rPr lang="en-GB" sz="16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same </a:t>
            </a:r>
            <a:r>
              <a:rPr lang="en-GB" sz="16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rate </a:t>
            </a:r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of </a:t>
            </a:r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 </a:t>
            </a:r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heater does.</a:t>
            </a:r>
            <a:endParaRPr lang="en-GB" sz="16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6070289" y="4027056"/>
            <a:ext cx="2730061" cy="544860"/>
            <a:chOff x="5846013" y="2914258"/>
            <a:chExt cx="2954337" cy="544860"/>
          </a:xfrm>
        </p:grpSpPr>
        <p:sp>
          <p:nvSpPr>
            <p:cNvPr id="49" name="Rectangle 48"/>
            <p:cNvSpPr/>
            <p:nvPr/>
          </p:nvSpPr>
          <p:spPr>
            <a:xfrm>
              <a:off x="5846013" y="2914258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323826" y="291425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584919" y="29189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8062087" y="291648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6070289" y="4686874"/>
            <a:ext cx="2730061" cy="544860"/>
            <a:chOff x="5846013" y="3574076"/>
            <a:chExt cx="2954337" cy="544860"/>
          </a:xfrm>
        </p:grpSpPr>
        <p:sp>
          <p:nvSpPr>
            <p:cNvPr id="51" name="Rectangle 50"/>
            <p:cNvSpPr/>
            <p:nvPr/>
          </p:nvSpPr>
          <p:spPr>
            <a:xfrm>
              <a:off x="5846013" y="3574076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7320305" y="35740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6581398" y="3578794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8058566" y="357630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6070289" y="5346692"/>
            <a:ext cx="2730061" cy="549393"/>
            <a:chOff x="5846013" y="4233894"/>
            <a:chExt cx="2954337" cy="549393"/>
          </a:xfrm>
        </p:grpSpPr>
        <p:sp>
          <p:nvSpPr>
            <p:cNvPr id="52" name="Rectangle 51"/>
            <p:cNvSpPr/>
            <p:nvPr/>
          </p:nvSpPr>
          <p:spPr>
            <a:xfrm>
              <a:off x="5846013" y="4233894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7320305" y="423842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581398" y="424314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8058566" y="424065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070289" y="3071758"/>
            <a:ext cx="2730061" cy="838779"/>
            <a:chOff x="5846013" y="2252879"/>
            <a:chExt cx="2954337" cy="544860"/>
          </a:xfrm>
        </p:grpSpPr>
        <p:sp>
          <p:nvSpPr>
            <p:cNvPr id="69" name="Rectangle 68"/>
            <p:cNvSpPr/>
            <p:nvPr/>
          </p:nvSpPr>
          <p:spPr>
            <a:xfrm>
              <a:off x="5846013" y="2252879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7323826" y="2252879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584919" y="225759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8062087" y="225510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6070289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756237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435318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118580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7604" y="1380423"/>
            <a:ext cx="3888035" cy="1973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80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43</TotalTime>
  <Words>119</Words>
  <Application>Microsoft Office PowerPoint</Application>
  <PresentationFormat>On-screen Show (4:3)</PresentationFormat>
  <Paragraphs>23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8</cp:revision>
  <dcterms:created xsi:type="dcterms:W3CDTF">2018-11-19T16:23:29Z</dcterms:created>
  <dcterms:modified xsi:type="dcterms:W3CDTF">2018-11-28T08:22:17Z</dcterms:modified>
</cp:coreProperties>
</file>